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6"/>
  </p:notesMasterIdLst>
  <p:sldIdLst>
    <p:sldId id="256" r:id="rId2"/>
    <p:sldId id="271" r:id="rId3"/>
    <p:sldId id="265" r:id="rId4"/>
    <p:sldId id="257" r:id="rId5"/>
    <p:sldId id="259" r:id="rId6"/>
    <p:sldId id="260" r:id="rId7"/>
    <p:sldId id="261" r:id="rId8"/>
    <p:sldId id="262" r:id="rId9"/>
    <p:sldId id="263" r:id="rId10"/>
    <p:sldId id="266" r:id="rId11"/>
    <p:sldId id="267" r:id="rId12"/>
    <p:sldId id="268" r:id="rId13"/>
    <p:sldId id="269" r:id="rId14"/>
    <p:sldId id="270" r:id="rId15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874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h Hoe Koay" userId="244cc7b20336105b" providerId="LiveId" clId="{152F5099-3185-41CA-A447-4B211D0FA206}"/>
    <pc:docChg chg="undo custSel addSld delSld modSld sldOrd modMainMaster">
      <pc:chgData name="Kah Hoe Koay" userId="244cc7b20336105b" providerId="LiveId" clId="{152F5099-3185-41CA-A447-4B211D0FA206}" dt="2019-11-25T14:36:38.177" v="1767" actId="1076"/>
      <pc:docMkLst>
        <pc:docMk/>
      </pc:docMkLst>
      <pc:sldChg chg="addSp delSp modSp">
        <pc:chgData name="Kah Hoe Koay" userId="244cc7b20336105b" providerId="LiveId" clId="{152F5099-3185-41CA-A447-4B211D0FA206}" dt="2019-11-25T14:36:38.177" v="1767" actId="1076"/>
        <pc:sldMkLst>
          <pc:docMk/>
          <pc:sldMk cId="0" sldId="256"/>
        </pc:sldMkLst>
        <pc:spChg chg="add mod">
          <ac:chgData name="Kah Hoe Koay" userId="244cc7b20336105b" providerId="LiveId" clId="{152F5099-3185-41CA-A447-4B211D0FA206}" dt="2019-11-25T14:20:11.136" v="1529" actId="20577"/>
          <ac:spMkLst>
            <pc:docMk/>
            <pc:sldMk cId="0" sldId="256"/>
            <ac:spMk id="2" creationId="{8BFC9B99-6773-4089-B30C-4FB69399128B}"/>
          </ac:spMkLst>
        </pc:spChg>
        <pc:spChg chg="del">
          <ac:chgData name="Kah Hoe Koay" userId="244cc7b20336105b" providerId="LiveId" clId="{152F5099-3185-41CA-A447-4B211D0FA206}" dt="2019-11-25T14:33:45.384" v="1715"/>
          <ac:spMkLst>
            <pc:docMk/>
            <pc:sldMk cId="0" sldId="256"/>
            <ac:spMk id="3" creationId="{DA94C260-DAB4-4BAE-9D68-A5C25599F4D2}"/>
          </ac:spMkLst>
        </pc:spChg>
        <pc:spChg chg="add mod">
          <ac:chgData name="Kah Hoe Koay" userId="244cc7b20336105b" providerId="LiveId" clId="{152F5099-3185-41CA-A447-4B211D0FA206}" dt="2019-11-25T14:36:38.177" v="1767" actId="1076"/>
          <ac:spMkLst>
            <pc:docMk/>
            <pc:sldMk cId="0" sldId="256"/>
            <ac:spMk id="10" creationId="{C71396AE-798A-40DC-80C5-46B6ADB13B76}"/>
          </ac:spMkLst>
        </pc:spChg>
        <pc:spChg chg="del">
          <ac:chgData name="Kah Hoe Koay" userId="244cc7b20336105b" providerId="LiveId" clId="{152F5099-3185-41CA-A447-4B211D0FA206}" dt="2019-11-25T09:45:35.134" v="0"/>
          <ac:spMkLst>
            <pc:docMk/>
            <pc:sldMk cId="0" sldId="256"/>
            <ac:spMk id="89" creationId="{00000000-0000-0000-0000-000000000000}"/>
          </ac:spMkLst>
        </pc:spChg>
        <pc:spChg chg="mod">
          <ac:chgData name="Kah Hoe Koay" userId="244cc7b20336105b" providerId="LiveId" clId="{152F5099-3185-41CA-A447-4B211D0FA206}" dt="2019-11-25T14:21:12.506" v="1534" actId="6549"/>
          <ac:spMkLst>
            <pc:docMk/>
            <pc:sldMk cId="0" sldId="256"/>
            <ac:spMk id="90" creationId="{00000000-0000-0000-0000-000000000000}"/>
          </ac:spMkLst>
        </pc:spChg>
        <pc:picChg chg="del mod">
          <ac:chgData name="Kah Hoe Koay" userId="244cc7b20336105b" providerId="LiveId" clId="{152F5099-3185-41CA-A447-4B211D0FA206}" dt="2019-11-25T09:55:55.713" v="207" actId="478"/>
          <ac:picMkLst>
            <pc:docMk/>
            <pc:sldMk cId="0" sldId="256"/>
            <ac:picMk id="3" creationId="{2F2225FC-46F0-464D-84BE-D01C4382ABC5}"/>
          </ac:picMkLst>
        </pc:picChg>
        <pc:picChg chg="add del mod">
          <ac:chgData name="Kah Hoe Koay" userId="244cc7b20336105b" providerId="LiveId" clId="{152F5099-3185-41CA-A447-4B211D0FA206}" dt="2019-11-25T09:56:21.978" v="220"/>
          <ac:picMkLst>
            <pc:docMk/>
            <pc:sldMk cId="0" sldId="256"/>
            <ac:picMk id="5" creationId="{D66A7EE8-1734-431C-AD5F-0761C4A4D196}"/>
          </ac:picMkLst>
        </pc:picChg>
        <pc:picChg chg="add mod">
          <ac:chgData name="Kah Hoe Koay" userId="244cc7b20336105b" providerId="LiveId" clId="{152F5099-3185-41CA-A447-4B211D0FA206}" dt="2019-11-25T09:59:31.073" v="223" actId="12788"/>
          <ac:picMkLst>
            <pc:docMk/>
            <pc:sldMk cId="0" sldId="256"/>
            <ac:picMk id="7" creationId="{D2198DAB-CA33-4D14-83F1-DC2A7CF4F7AD}"/>
          </ac:picMkLst>
        </pc:picChg>
      </pc:sldChg>
      <pc:sldChg chg="delSp modSp modAnim">
        <pc:chgData name="Kah Hoe Koay" userId="244cc7b20336105b" providerId="LiveId" clId="{152F5099-3185-41CA-A447-4B211D0FA206}" dt="2019-11-25T14:33:45.384" v="1715"/>
        <pc:sldMkLst>
          <pc:docMk/>
          <pc:sldMk cId="0" sldId="257"/>
        </pc:sldMkLst>
        <pc:spChg chg="del">
          <ac:chgData name="Kah Hoe Koay" userId="244cc7b20336105b" providerId="LiveId" clId="{152F5099-3185-41CA-A447-4B211D0FA206}" dt="2019-11-25T14:33:45.384" v="1715"/>
          <ac:spMkLst>
            <pc:docMk/>
            <pc:sldMk cId="0" sldId="257"/>
            <ac:spMk id="2" creationId="{34AFA416-C59E-4785-B46E-0478073C4F4C}"/>
          </ac:spMkLst>
        </pc:spChg>
        <pc:spChg chg="mod">
          <ac:chgData name="Kah Hoe Koay" userId="244cc7b20336105b" providerId="LiveId" clId="{152F5099-3185-41CA-A447-4B211D0FA206}" dt="2019-11-25T13:08:08.688" v="386" actId="20577"/>
          <ac:spMkLst>
            <pc:docMk/>
            <pc:sldMk cId="0" sldId="257"/>
            <ac:spMk id="95" creationId="{00000000-0000-0000-0000-000000000000}"/>
          </ac:spMkLst>
        </pc:spChg>
        <pc:spChg chg="mod">
          <ac:chgData name="Kah Hoe Koay" userId="244cc7b20336105b" providerId="LiveId" clId="{152F5099-3185-41CA-A447-4B211D0FA206}" dt="2019-11-25T13:15:48.763" v="520" actId="20577"/>
          <ac:spMkLst>
            <pc:docMk/>
            <pc:sldMk cId="0" sldId="257"/>
            <ac:spMk id="96" creationId="{00000000-0000-0000-0000-000000000000}"/>
          </ac:spMkLst>
        </pc:spChg>
        <pc:spChg chg="mod">
          <ac:chgData name="Kah Hoe Koay" userId="244cc7b20336105b" providerId="LiveId" clId="{152F5099-3185-41CA-A447-4B211D0FA206}" dt="2019-11-25T14:09:04.890" v="1416" actId="1076"/>
          <ac:spMkLst>
            <pc:docMk/>
            <pc:sldMk cId="0" sldId="257"/>
            <ac:spMk id="102" creationId="{00000000-0000-0000-0000-000000000000}"/>
          </ac:spMkLst>
        </pc:spChg>
      </pc:sldChg>
      <pc:sldChg chg="del ord">
        <pc:chgData name="Kah Hoe Koay" userId="244cc7b20336105b" providerId="LiveId" clId="{152F5099-3185-41CA-A447-4B211D0FA206}" dt="2019-11-25T13:05:45.143" v="325" actId="47"/>
        <pc:sldMkLst>
          <pc:docMk/>
          <pc:sldMk cId="0" sldId="258"/>
        </pc:sldMkLst>
      </pc:sldChg>
      <pc:sldChg chg="delSp modSp">
        <pc:chgData name="Kah Hoe Koay" userId="244cc7b20336105b" providerId="LiveId" clId="{152F5099-3185-41CA-A447-4B211D0FA206}" dt="2019-11-25T14:33:45.384" v="1715"/>
        <pc:sldMkLst>
          <pc:docMk/>
          <pc:sldMk cId="0" sldId="259"/>
        </pc:sldMkLst>
        <pc:spChg chg="del">
          <ac:chgData name="Kah Hoe Koay" userId="244cc7b20336105b" providerId="LiveId" clId="{152F5099-3185-41CA-A447-4B211D0FA206}" dt="2019-11-25T14:33:45.384" v="1715"/>
          <ac:spMkLst>
            <pc:docMk/>
            <pc:sldMk cId="0" sldId="259"/>
            <ac:spMk id="2" creationId="{7366AC79-49FA-4934-9EAA-DB430B317E94}"/>
          </ac:spMkLst>
        </pc:spChg>
        <pc:spChg chg="mod">
          <ac:chgData name="Kah Hoe Koay" userId="244cc7b20336105b" providerId="LiveId" clId="{152F5099-3185-41CA-A447-4B211D0FA206}" dt="2019-11-25T13:17:31.006" v="525" actId="20577"/>
          <ac:spMkLst>
            <pc:docMk/>
            <pc:sldMk cId="0" sldId="259"/>
            <ac:spMk id="117" creationId="{00000000-0000-0000-0000-000000000000}"/>
          </ac:spMkLst>
        </pc:spChg>
        <pc:spChg chg="mod">
          <ac:chgData name="Kah Hoe Koay" userId="244cc7b20336105b" providerId="LiveId" clId="{152F5099-3185-41CA-A447-4B211D0FA206}" dt="2019-11-25T14:08:53.850" v="1410" actId="1076"/>
          <ac:spMkLst>
            <pc:docMk/>
            <pc:sldMk cId="0" sldId="259"/>
            <ac:spMk id="118" creationId="{00000000-0000-0000-0000-000000000000}"/>
          </ac:spMkLst>
        </pc:spChg>
      </pc:sldChg>
      <pc:sldChg chg="delSp modSp">
        <pc:chgData name="Kah Hoe Koay" userId="244cc7b20336105b" providerId="LiveId" clId="{152F5099-3185-41CA-A447-4B211D0FA206}" dt="2019-11-25T14:33:45.384" v="1715"/>
        <pc:sldMkLst>
          <pc:docMk/>
          <pc:sldMk cId="0" sldId="260"/>
        </pc:sldMkLst>
        <pc:spChg chg="del">
          <ac:chgData name="Kah Hoe Koay" userId="244cc7b20336105b" providerId="LiveId" clId="{152F5099-3185-41CA-A447-4B211D0FA206}" dt="2019-11-25T14:33:45.384" v="1715"/>
          <ac:spMkLst>
            <pc:docMk/>
            <pc:sldMk cId="0" sldId="260"/>
            <ac:spMk id="2" creationId="{381C7AB2-33D1-4BBC-85BE-B93BC3D9C3F6}"/>
          </ac:spMkLst>
        </pc:spChg>
        <pc:spChg chg="mod">
          <ac:chgData name="Kah Hoe Koay" userId="244cc7b20336105b" providerId="LiveId" clId="{152F5099-3185-41CA-A447-4B211D0FA206}" dt="2019-11-25T14:08:43.431" v="1405" actId="1076"/>
          <ac:spMkLst>
            <pc:docMk/>
            <pc:sldMk cId="0" sldId="260"/>
            <ac:spMk id="126" creationId="{00000000-0000-0000-0000-000000000000}"/>
          </ac:spMkLst>
        </pc:spChg>
      </pc:sldChg>
      <pc:sldChg chg="delSp modSp">
        <pc:chgData name="Kah Hoe Koay" userId="244cc7b20336105b" providerId="LiveId" clId="{152F5099-3185-41CA-A447-4B211D0FA206}" dt="2019-11-25T14:33:45.384" v="1715"/>
        <pc:sldMkLst>
          <pc:docMk/>
          <pc:sldMk cId="0" sldId="261"/>
        </pc:sldMkLst>
        <pc:spChg chg="del">
          <ac:chgData name="Kah Hoe Koay" userId="244cc7b20336105b" providerId="LiveId" clId="{152F5099-3185-41CA-A447-4B211D0FA206}" dt="2019-11-25T14:33:45.384" v="1715"/>
          <ac:spMkLst>
            <pc:docMk/>
            <pc:sldMk cId="0" sldId="261"/>
            <ac:spMk id="2" creationId="{3B8FF900-7F83-46F8-B96A-074DC579F248}"/>
          </ac:spMkLst>
        </pc:spChg>
        <pc:spChg chg="mod">
          <ac:chgData name="Kah Hoe Koay" userId="244cc7b20336105b" providerId="LiveId" clId="{152F5099-3185-41CA-A447-4B211D0FA206}" dt="2019-11-25T13:22:41.149" v="526" actId="6549"/>
          <ac:spMkLst>
            <pc:docMk/>
            <pc:sldMk cId="0" sldId="261"/>
            <ac:spMk id="133" creationId="{00000000-0000-0000-0000-000000000000}"/>
          </ac:spMkLst>
        </pc:spChg>
        <pc:spChg chg="mod">
          <ac:chgData name="Kah Hoe Koay" userId="244cc7b20336105b" providerId="LiveId" clId="{152F5099-3185-41CA-A447-4B211D0FA206}" dt="2019-11-25T14:08:35.468" v="1403" actId="1076"/>
          <ac:spMkLst>
            <pc:docMk/>
            <pc:sldMk cId="0" sldId="261"/>
            <ac:spMk id="134" creationId="{00000000-0000-0000-0000-000000000000}"/>
          </ac:spMkLst>
        </pc:spChg>
      </pc:sldChg>
      <pc:sldChg chg="delSp modSp">
        <pc:chgData name="Kah Hoe Koay" userId="244cc7b20336105b" providerId="LiveId" clId="{152F5099-3185-41CA-A447-4B211D0FA206}" dt="2019-11-25T14:33:45.384" v="1715"/>
        <pc:sldMkLst>
          <pc:docMk/>
          <pc:sldMk cId="0" sldId="262"/>
        </pc:sldMkLst>
        <pc:spChg chg="del">
          <ac:chgData name="Kah Hoe Koay" userId="244cc7b20336105b" providerId="LiveId" clId="{152F5099-3185-41CA-A447-4B211D0FA206}" dt="2019-11-25T14:33:45.384" v="1715"/>
          <ac:spMkLst>
            <pc:docMk/>
            <pc:sldMk cId="0" sldId="262"/>
            <ac:spMk id="2" creationId="{0B3EEE0D-4D72-477B-AC4B-781ED1539287}"/>
          </ac:spMkLst>
        </pc:spChg>
        <pc:spChg chg="mod">
          <ac:chgData name="Kah Hoe Koay" userId="244cc7b20336105b" providerId="LiveId" clId="{152F5099-3185-41CA-A447-4B211D0FA206}" dt="2019-11-25T13:23:23.894" v="535" actId="20577"/>
          <ac:spMkLst>
            <pc:docMk/>
            <pc:sldMk cId="0" sldId="262"/>
            <ac:spMk id="140" creationId="{00000000-0000-0000-0000-000000000000}"/>
          </ac:spMkLst>
        </pc:spChg>
        <pc:spChg chg="mod">
          <ac:chgData name="Kah Hoe Koay" userId="244cc7b20336105b" providerId="LiveId" clId="{152F5099-3185-41CA-A447-4B211D0FA206}" dt="2019-11-25T14:08:23.713" v="1397" actId="1076"/>
          <ac:spMkLst>
            <pc:docMk/>
            <pc:sldMk cId="0" sldId="262"/>
            <ac:spMk id="141" creationId="{00000000-0000-0000-0000-000000000000}"/>
          </ac:spMkLst>
        </pc:spChg>
      </pc:sldChg>
      <pc:sldChg chg="delSp modSp">
        <pc:chgData name="Kah Hoe Koay" userId="244cc7b20336105b" providerId="LiveId" clId="{152F5099-3185-41CA-A447-4B211D0FA206}" dt="2019-11-25T14:33:45.384" v="1715"/>
        <pc:sldMkLst>
          <pc:docMk/>
          <pc:sldMk cId="0" sldId="263"/>
        </pc:sldMkLst>
        <pc:spChg chg="del">
          <ac:chgData name="Kah Hoe Koay" userId="244cc7b20336105b" providerId="LiveId" clId="{152F5099-3185-41CA-A447-4B211D0FA206}" dt="2019-11-25T14:33:45.384" v="1715"/>
          <ac:spMkLst>
            <pc:docMk/>
            <pc:sldMk cId="0" sldId="263"/>
            <ac:spMk id="2" creationId="{5457FC00-00E6-4E44-BED2-042170166BE5}"/>
          </ac:spMkLst>
        </pc:spChg>
        <pc:spChg chg="mod">
          <ac:chgData name="Kah Hoe Koay" userId="244cc7b20336105b" providerId="LiveId" clId="{152F5099-3185-41CA-A447-4B211D0FA206}" dt="2019-11-25T14:08:05.550" v="1387" actId="1076"/>
          <ac:spMkLst>
            <pc:docMk/>
            <pc:sldMk cId="0" sldId="263"/>
            <ac:spMk id="148" creationId="{00000000-0000-0000-0000-000000000000}"/>
          </ac:spMkLst>
        </pc:spChg>
      </pc:sldChg>
      <pc:sldChg chg="del">
        <pc:chgData name="Kah Hoe Koay" userId="244cc7b20336105b" providerId="LiveId" clId="{152F5099-3185-41CA-A447-4B211D0FA206}" dt="2019-11-25T13:25:03.593" v="537" actId="47"/>
        <pc:sldMkLst>
          <pc:docMk/>
          <pc:sldMk cId="0" sldId="264"/>
        </pc:sldMkLst>
      </pc:sldChg>
      <pc:sldChg chg="addSp delSp modSp add">
        <pc:chgData name="Kah Hoe Koay" userId="244cc7b20336105b" providerId="LiveId" clId="{152F5099-3185-41CA-A447-4B211D0FA206}" dt="2019-11-25T14:33:45.384" v="1715"/>
        <pc:sldMkLst>
          <pc:docMk/>
          <pc:sldMk cId="747490394" sldId="265"/>
        </pc:sldMkLst>
        <pc:spChg chg="mod">
          <ac:chgData name="Kah Hoe Koay" userId="244cc7b20336105b" providerId="LiveId" clId="{152F5099-3185-41CA-A447-4B211D0FA206}" dt="2019-11-25T13:15:04.498" v="485" actId="20577"/>
          <ac:spMkLst>
            <pc:docMk/>
            <pc:sldMk cId="747490394" sldId="265"/>
            <ac:spMk id="2" creationId="{B9DE5149-2BA3-411C-9167-C9D50F0D197B}"/>
          </ac:spMkLst>
        </pc:spChg>
        <pc:spChg chg="mod">
          <ac:chgData name="Kah Hoe Koay" userId="244cc7b20336105b" providerId="LiveId" clId="{152F5099-3185-41CA-A447-4B211D0FA206}" dt="2019-11-25T13:38:31.901" v="823" actId="6549"/>
          <ac:spMkLst>
            <pc:docMk/>
            <pc:sldMk cId="747490394" sldId="265"/>
            <ac:spMk id="3" creationId="{929168C2-E913-4B30-B127-DC06D982FD39}"/>
          </ac:spMkLst>
        </pc:spChg>
        <pc:spChg chg="add mod">
          <ac:chgData name="Kah Hoe Koay" userId="244cc7b20336105b" providerId="LiveId" clId="{152F5099-3185-41CA-A447-4B211D0FA206}" dt="2019-11-25T14:23:38.905" v="1611" actId="6549"/>
          <ac:spMkLst>
            <pc:docMk/>
            <pc:sldMk cId="747490394" sldId="265"/>
            <ac:spMk id="4" creationId="{A2796CCF-E661-41FF-8C9E-EEBAC0698FE3}"/>
          </ac:spMkLst>
        </pc:spChg>
        <pc:spChg chg="del">
          <ac:chgData name="Kah Hoe Koay" userId="244cc7b20336105b" providerId="LiveId" clId="{152F5099-3185-41CA-A447-4B211D0FA206}" dt="2019-11-25T14:33:45.384" v="1715"/>
          <ac:spMkLst>
            <pc:docMk/>
            <pc:sldMk cId="747490394" sldId="265"/>
            <ac:spMk id="5" creationId="{8F87B5BD-2BD5-467E-B040-524B830D7458}"/>
          </ac:spMkLst>
        </pc:spChg>
      </pc:sldChg>
      <pc:sldChg chg="addSp delSp modSp add">
        <pc:chgData name="Kah Hoe Koay" userId="244cc7b20336105b" providerId="LiveId" clId="{152F5099-3185-41CA-A447-4B211D0FA206}" dt="2019-11-25T14:33:45.384" v="1715"/>
        <pc:sldMkLst>
          <pc:docMk/>
          <pc:sldMk cId="1034731786" sldId="266"/>
        </pc:sldMkLst>
        <pc:spChg chg="mod">
          <ac:chgData name="Kah Hoe Koay" userId="244cc7b20336105b" providerId="LiveId" clId="{152F5099-3185-41CA-A447-4B211D0FA206}" dt="2019-11-25T13:15:09.715" v="488" actId="20577"/>
          <ac:spMkLst>
            <pc:docMk/>
            <pc:sldMk cId="1034731786" sldId="266"/>
            <ac:spMk id="2" creationId="{CC0F8114-2C10-47C6-ABD9-A45FF1D75CDF}"/>
          </ac:spMkLst>
        </pc:spChg>
        <pc:spChg chg="mod">
          <ac:chgData name="Kah Hoe Koay" userId="244cc7b20336105b" providerId="LiveId" clId="{152F5099-3185-41CA-A447-4B211D0FA206}" dt="2019-11-25T13:38:46.564" v="833" actId="20577"/>
          <ac:spMkLst>
            <pc:docMk/>
            <pc:sldMk cId="1034731786" sldId="266"/>
            <ac:spMk id="3" creationId="{28956DAD-0779-4A43-9F87-598C3C149C72}"/>
          </ac:spMkLst>
        </pc:spChg>
        <pc:spChg chg="add mod">
          <ac:chgData name="Kah Hoe Koay" userId="244cc7b20336105b" providerId="LiveId" clId="{152F5099-3185-41CA-A447-4B211D0FA206}" dt="2019-11-25T14:08:13.896" v="1390" actId="1076"/>
          <ac:spMkLst>
            <pc:docMk/>
            <pc:sldMk cId="1034731786" sldId="266"/>
            <ac:spMk id="4" creationId="{0495CB43-DFFF-4B4E-AEB6-1C0C2469E1F6}"/>
          </ac:spMkLst>
        </pc:spChg>
        <pc:spChg chg="del">
          <ac:chgData name="Kah Hoe Koay" userId="244cc7b20336105b" providerId="LiveId" clId="{152F5099-3185-41CA-A447-4B211D0FA206}" dt="2019-11-25T14:33:45.384" v="1715"/>
          <ac:spMkLst>
            <pc:docMk/>
            <pc:sldMk cId="1034731786" sldId="266"/>
            <ac:spMk id="5" creationId="{B19EDB03-0F9A-44C8-9E46-AF32744BF825}"/>
          </ac:spMkLst>
        </pc:spChg>
      </pc:sldChg>
      <pc:sldChg chg="delSp modSp add">
        <pc:chgData name="Kah Hoe Koay" userId="244cc7b20336105b" providerId="LiveId" clId="{152F5099-3185-41CA-A447-4B211D0FA206}" dt="2019-11-25T14:33:45.384" v="1715"/>
        <pc:sldMkLst>
          <pc:docMk/>
          <pc:sldMk cId="355933331" sldId="267"/>
        </pc:sldMkLst>
        <pc:spChg chg="mod">
          <ac:chgData name="Kah Hoe Koay" userId="244cc7b20336105b" providerId="LiveId" clId="{152F5099-3185-41CA-A447-4B211D0FA206}" dt="2019-11-25T13:51:13.739" v="1158" actId="20577"/>
          <ac:spMkLst>
            <pc:docMk/>
            <pc:sldMk cId="355933331" sldId="267"/>
            <ac:spMk id="2" creationId="{782405C1-B814-4BC1-A699-E9CFA8496B0E}"/>
          </ac:spMkLst>
        </pc:spChg>
        <pc:spChg chg="mod">
          <ac:chgData name="Kah Hoe Koay" userId="244cc7b20336105b" providerId="LiveId" clId="{152F5099-3185-41CA-A447-4B211D0FA206}" dt="2019-11-25T14:26:27.194" v="1660" actId="6549"/>
          <ac:spMkLst>
            <pc:docMk/>
            <pc:sldMk cId="355933331" sldId="267"/>
            <ac:spMk id="3" creationId="{23BB3F08-83F9-4A81-A743-5427009003FA}"/>
          </ac:spMkLst>
        </pc:spChg>
        <pc:spChg chg="del">
          <ac:chgData name="Kah Hoe Koay" userId="244cc7b20336105b" providerId="LiveId" clId="{152F5099-3185-41CA-A447-4B211D0FA206}" dt="2019-11-25T14:33:45.384" v="1715"/>
          <ac:spMkLst>
            <pc:docMk/>
            <pc:sldMk cId="355933331" sldId="267"/>
            <ac:spMk id="4" creationId="{7D03B81C-30D8-4614-8D8C-3E6D58BB9276}"/>
          </ac:spMkLst>
        </pc:spChg>
      </pc:sldChg>
      <pc:sldChg chg="delSp modSp add">
        <pc:chgData name="Kah Hoe Koay" userId="244cc7b20336105b" providerId="LiveId" clId="{152F5099-3185-41CA-A447-4B211D0FA206}" dt="2019-11-25T14:33:45.384" v="1715"/>
        <pc:sldMkLst>
          <pc:docMk/>
          <pc:sldMk cId="951686852" sldId="268"/>
        </pc:sldMkLst>
        <pc:spChg chg="mod">
          <ac:chgData name="Kah Hoe Koay" userId="244cc7b20336105b" providerId="LiveId" clId="{152F5099-3185-41CA-A447-4B211D0FA206}" dt="2019-11-25T13:50:26.533" v="1157" actId="6549"/>
          <ac:spMkLst>
            <pc:docMk/>
            <pc:sldMk cId="951686852" sldId="268"/>
            <ac:spMk id="2" creationId="{782405C1-B814-4BC1-A699-E9CFA8496B0E}"/>
          </ac:spMkLst>
        </pc:spChg>
        <pc:spChg chg="mod">
          <ac:chgData name="Kah Hoe Koay" userId="244cc7b20336105b" providerId="LiveId" clId="{152F5099-3185-41CA-A447-4B211D0FA206}" dt="2019-11-25T14:27:22.756" v="1682" actId="20577"/>
          <ac:spMkLst>
            <pc:docMk/>
            <pc:sldMk cId="951686852" sldId="268"/>
            <ac:spMk id="3" creationId="{23BB3F08-83F9-4A81-A743-5427009003FA}"/>
          </ac:spMkLst>
        </pc:spChg>
        <pc:spChg chg="del">
          <ac:chgData name="Kah Hoe Koay" userId="244cc7b20336105b" providerId="LiveId" clId="{152F5099-3185-41CA-A447-4B211D0FA206}" dt="2019-11-25T14:33:45.384" v="1715"/>
          <ac:spMkLst>
            <pc:docMk/>
            <pc:sldMk cId="951686852" sldId="268"/>
            <ac:spMk id="4" creationId="{2E2C3817-66EE-4EF9-AB67-E3B8C754BF6F}"/>
          </ac:spMkLst>
        </pc:spChg>
      </pc:sldChg>
      <pc:sldChg chg="delSp modSp add">
        <pc:chgData name="Kah Hoe Koay" userId="244cc7b20336105b" providerId="LiveId" clId="{152F5099-3185-41CA-A447-4B211D0FA206}" dt="2019-11-25T14:33:45.384" v="1715"/>
        <pc:sldMkLst>
          <pc:docMk/>
          <pc:sldMk cId="3479139438" sldId="269"/>
        </pc:sldMkLst>
        <pc:spChg chg="mod">
          <ac:chgData name="Kah Hoe Koay" userId="244cc7b20336105b" providerId="LiveId" clId="{152F5099-3185-41CA-A447-4B211D0FA206}" dt="2019-11-25T13:28:21.548" v="592" actId="20577"/>
          <ac:spMkLst>
            <pc:docMk/>
            <pc:sldMk cId="3479139438" sldId="269"/>
            <ac:spMk id="2" creationId="{782405C1-B814-4BC1-A699-E9CFA8496B0E}"/>
          </ac:spMkLst>
        </pc:spChg>
        <pc:spChg chg="mod">
          <ac:chgData name="Kah Hoe Koay" userId="244cc7b20336105b" providerId="LiveId" clId="{152F5099-3185-41CA-A447-4B211D0FA206}" dt="2019-11-25T14:28:15.735" v="1709" actId="20577"/>
          <ac:spMkLst>
            <pc:docMk/>
            <pc:sldMk cId="3479139438" sldId="269"/>
            <ac:spMk id="3" creationId="{23BB3F08-83F9-4A81-A743-5427009003FA}"/>
          </ac:spMkLst>
        </pc:spChg>
        <pc:spChg chg="del">
          <ac:chgData name="Kah Hoe Koay" userId="244cc7b20336105b" providerId="LiveId" clId="{152F5099-3185-41CA-A447-4B211D0FA206}" dt="2019-11-25T14:33:45.384" v="1715"/>
          <ac:spMkLst>
            <pc:docMk/>
            <pc:sldMk cId="3479139438" sldId="269"/>
            <ac:spMk id="4" creationId="{0101266D-CDB7-4002-A026-6CA690389CD6}"/>
          </ac:spMkLst>
        </pc:spChg>
      </pc:sldChg>
      <pc:sldChg chg="delSp modSp add">
        <pc:chgData name="Kah Hoe Koay" userId="244cc7b20336105b" providerId="LiveId" clId="{152F5099-3185-41CA-A447-4B211D0FA206}" dt="2019-11-25T14:33:45.384" v="1715"/>
        <pc:sldMkLst>
          <pc:docMk/>
          <pc:sldMk cId="1188848805" sldId="270"/>
        </pc:sldMkLst>
        <pc:spChg chg="mod">
          <ac:chgData name="Kah Hoe Koay" userId="244cc7b20336105b" providerId="LiveId" clId="{152F5099-3185-41CA-A447-4B211D0FA206}" dt="2019-11-25T14:28:44.677" v="1714" actId="6549"/>
          <ac:spMkLst>
            <pc:docMk/>
            <pc:sldMk cId="1188848805" sldId="270"/>
            <ac:spMk id="3" creationId="{23BB3F08-83F9-4A81-A743-5427009003FA}"/>
          </ac:spMkLst>
        </pc:spChg>
        <pc:spChg chg="del">
          <ac:chgData name="Kah Hoe Koay" userId="244cc7b20336105b" providerId="LiveId" clId="{152F5099-3185-41CA-A447-4B211D0FA206}" dt="2019-11-25T14:33:45.384" v="1715"/>
          <ac:spMkLst>
            <pc:docMk/>
            <pc:sldMk cId="1188848805" sldId="270"/>
            <ac:spMk id="4" creationId="{CC312D26-F026-42C2-997B-284B03F4E810}"/>
          </ac:spMkLst>
        </pc:spChg>
      </pc:sldChg>
      <pc:sldChg chg="add del">
        <pc:chgData name="Kah Hoe Koay" userId="244cc7b20336105b" providerId="LiveId" clId="{152F5099-3185-41CA-A447-4B211D0FA206}" dt="2019-11-25T13:28:07.374" v="579"/>
        <pc:sldMkLst>
          <pc:docMk/>
          <pc:sldMk cId="2343057439" sldId="270"/>
        </pc:sldMkLst>
      </pc:sldChg>
      <pc:sldChg chg="delSp modSp add">
        <pc:chgData name="Kah Hoe Koay" userId="244cc7b20336105b" providerId="LiveId" clId="{152F5099-3185-41CA-A447-4B211D0FA206}" dt="2019-11-25T14:33:45.384" v="1715"/>
        <pc:sldMkLst>
          <pc:docMk/>
          <pc:sldMk cId="2591645858" sldId="271"/>
        </pc:sldMkLst>
        <pc:spChg chg="mod">
          <ac:chgData name="Kah Hoe Koay" userId="244cc7b20336105b" providerId="LiveId" clId="{152F5099-3185-41CA-A447-4B211D0FA206}" dt="2019-11-25T13:31:40.492" v="682" actId="20577"/>
          <ac:spMkLst>
            <pc:docMk/>
            <pc:sldMk cId="2591645858" sldId="271"/>
            <ac:spMk id="2" creationId="{1CC88F82-EDF9-4866-A90C-390657FF1E29}"/>
          </ac:spMkLst>
        </pc:spChg>
        <pc:spChg chg="mod">
          <ac:chgData name="Kah Hoe Koay" userId="244cc7b20336105b" providerId="LiveId" clId="{152F5099-3185-41CA-A447-4B211D0FA206}" dt="2019-11-25T14:21:45.162" v="1537" actId="6549"/>
          <ac:spMkLst>
            <pc:docMk/>
            <pc:sldMk cId="2591645858" sldId="271"/>
            <ac:spMk id="3" creationId="{F10F55FB-B3F0-4331-B46A-799940FF1A9B}"/>
          </ac:spMkLst>
        </pc:spChg>
        <pc:spChg chg="del">
          <ac:chgData name="Kah Hoe Koay" userId="244cc7b20336105b" providerId="LiveId" clId="{152F5099-3185-41CA-A447-4B211D0FA206}" dt="2019-11-25T14:33:45.384" v="1715"/>
          <ac:spMkLst>
            <pc:docMk/>
            <pc:sldMk cId="2591645858" sldId="271"/>
            <ac:spMk id="4" creationId="{F6DC57A5-B515-451F-B979-0636F61B9BB0}"/>
          </ac:spMkLst>
        </pc:spChg>
      </pc:sldChg>
      <pc:sldMasterChg chg="addSp delSp modSp delSldLayout">
        <pc:chgData name="Kah Hoe Koay" userId="244cc7b20336105b" providerId="LiveId" clId="{152F5099-3185-41CA-A447-4B211D0FA206}" dt="2019-11-25T14:36:22.689" v="1766"/>
        <pc:sldMasterMkLst>
          <pc:docMk/>
          <pc:sldMasterMk cId="0" sldId="2147483659"/>
        </pc:sldMasterMkLst>
        <pc:spChg chg="add del mod">
          <ac:chgData name="Kah Hoe Koay" userId="244cc7b20336105b" providerId="LiveId" clId="{152F5099-3185-41CA-A447-4B211D0FA206}" dt="2019-11-25T14:36:22.689" v="1766"/>
          <ac:spMkLst>
            <pc:docMk/>
            <pc:sldMasterMk cId="0" sldId="2147483659"/>
            <ac:spMk id="7" creationId="{62DA2143-D595-4412-881F-65F3BF3B267A}"/>
          </ac:spMkLst>
        </pc:spChg>
        <pc:spChg chg="add del mod">
          <ac:chgData name="Kah Hoe Koay" userId="244cc7b20336105b" providerId="LiveId" clId="{152F5099-3185-41CA-A447-4B211D0FA206}" dt="2019-11-25T14:36:21.330" v="1764" actId="554"/>
          <ac:spMkLst>
            <pc:docMk/>
            <pc:sldMasterMk cId="0" sldId="2147483659"/>
            <ac:spMk id="14" creationId="{00000000-0000-0000-0000-000000000000}"/>
          </ac:spMkLst>
        </pc:spChg>
        <pc:sldLayoutChg chg="del">
          <pc:chgData name="Kah Hoe Koay" userId="244cc7b20336105b" providerId="LiveId" clId="{152F5099-3185-41CA-A447-4B211D0FA206}" dt="2019-11-25T13:05:45.143" v="325" actId="47"/>
          <pc:sldLayoutMkLst>
            <pc:docMk/>
            <pc:sldMasterMk cId="0" sldId="2147483659"/>
            <pc:sldLayoutMk cId="0" sldId="2147483649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793ccad22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793ccad226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g793ccad226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3" name="Google Shape;9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3" name="Google Shape;113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1" name="Google Shape;121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9" name="Google Shape;129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7" name="Google Shape;13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44" name="Google Shape;144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1"/>
          </p:nvPr>
        </p:nvSpPr>
        <p:spPr>
          <a:xfrm>
            <a:off x="838200" y="13557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FC9B99-6773-4089-B30C-4FB6939912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01211"/>
            <a:ext cx="10515600" cy="1325563"/>
          </a:xfrm>
        </p:spPr>
        <p:txBody>
          <a:bodyPr anchor="t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&lt;Project Title&gt;</a:t>
            </a:r>
            <a:br>
              <a:rPr lang="en-US" sz="3200" dirty="0"/>
            </a:br>
            <a:r>
              <a:rPr lang="en-US" sz="2000" i="1" dirty="0"/>
              <a:t>&lt;A tagline describing the purpose/vision/solution/significance/etc.&gt;</a:t>
            </a:r>
            <a:endParaRPr lang="en-GB" sz="3600" i="1" dirty="0"/>
          </a:p>
        </p:txBody>
      </p:sp>
      <p:sp>
        <p:nvSpPr>
          <p:cNvPr id="90" name="Google Shape;90;p13"/>
          <p:cNvSpPr txBox="1">
            <a:spLocks noGrp="1"/>
          </p:cNvSpPr>
          <p:nvPr>
            <p:ph type="body" idx="1"/>
          </p:nvPr>
        </p:nvSpPr>
        <p:spPr>
          <a:xfrm>
            <a:off x="838200" y="2358616"/>
            <a:ext cx="10515600" cy="403235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buNone/>
            </a:pPr>
            <a:r>
              <a:rPr lang="en-US" dirty="0">
                <a:solidFill>
                  <a:schemeClr val="accent1"/>
                </a:solidFill>
              </a:rPr>
              <a:t>Team ID:</a:t>
            </a:r>
            <a:r>
              <a:rPr lang="en-US" dirty="0"/>
              <a:t> MY??? (? Track)</a:t>
            </a: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chemeClr val="accent1"/>
                </a:solidFill>
              </a:rPr>
              <a:t>Team member(s):</a:t>
            </a:r>
          </a:p>
          <a:p>
            <a:pPr lvl="1" indent="-457200" algn="l">
              <a:spcBef>
                <a:spcPts val="1000"/>
              </a:spcBef>
              <a:buFont typeface="+mj-lt"/>
              <a:buAutoNum type="arabicPeriod"/>
            </a:pPr>
            <a:r>
              <a:rPr lang="en-US" dirty="0"/>
              <a:t> </a:t>
            </a:r>
          </a:p>
          <a:p>
            <a:pPr lvl="1" indent="-457200" algn="l">
              <a:spcBef>
                <a:spcPts val="1000"/>
              </a:spcBef>
              <a:buFont typeface="+mj-lt"/>
              <a:buAutoNum type="arabicPeriod"/>
            </a:pPr>
            <a:r>
              <a:rPr lang="en-US" dirty="0"/>
              <a:t> </a:t>
            </a:r>
          </a:p>
          <a:p>
            <a:pPr lvl="1" indent="-457200" algn="l">
              <a:spcBef>
                <a:spcPts val="1000"/>
              </a:spcBef>
              <a:buFont typeface="+mj-lt"/>
              <a:buAutoNum type="arabicPeriod"/>
            </a:pPr>
            <a:r>
              <a:rPr lang="en-US" dirty="0"/>
              <a:t> </a:t>
            </a: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chemeClr val="accent1"/>
                </a:solidFill>
              </a:rPr>
              <a:t>Advisor(s):</a:t>
            </a:r>
            <a:r>
              <a:rPr lang="en-US" dirty="0"/>
              <a:t> </a:t>
            </a: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chemeClr val="accent1"/>
                </a:solidFill>
              </a:rPr>
              <a:t>University:</a:t>
            </a:r>
            <a:r>
              <a:rPr lang="en-US" dirty="0"/>
              <a:t> </a:t>
            </a: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chemeClr val="accent1"/>
                </a:solidFill>
              </a:rPr>
              <a:t>Faculty/School:</a:t>
            </a:r>
            <a:r>
              <a:rPr lang="en-US" dirty="0"/>
              <a:t> </a:t>
            </a:r>
          </a:p>
        </p:txBody>
      </p:sp>
      <p:sp>
        <p:nvSpPr>
          <p:cNvPr id="10" name="Google Shape;110;p15">
            <a:extLst>
              <a:ext uri="{FF2B5EF4-FFF2-40B4-BE49-F238E27FC236}">
                <a16:creationId xmlns:a16="http://schemas.microsoft.com/office/drawing/2014/main" id="{C71396AE-798A-40DC-80C5-46B6ADB13B76}"/>
              </a:ext>
            </a:extLst>
          </p:cNvPr>
          <p:cNvSpPr txBox="1"/>
          <p:nvPr/>
        </p:nvSpPr>
        <p:spPr>
          <a:xfrm>
            <a:off x="8991600" y="6396335"/>
            <a:ext cx="3200400" cy="46166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Tagline communicates value in one sentence. 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" name="Picture 3" descr="Text&#10;&#10;Description automatically generated with medium confidence">
            <a:extLst>
              <a:ext uri="{FF2B5EF4-FFF2-40B4-BE49-F238E27FC236}">
                <a16:creationId xmlns:a16="http://schemas.microsoft.com/office/drawing/2014/main" id="{9A7EE7B0-197A-496F-8170-159AC9BEB5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90825" y="-2347"/>
            <a:ext cx="6610350" cy="87093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0F8114-2C10-47C6-ABD9-A45FF1D75C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 2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956DAD-0779-4A43-9F87-598C3C149C7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Technical Presentation (10 mins)</a:t>
            </a:r>
            <a:endParaRPr lang="en-GB" dirty="0"/>
          </a:p>
        </p:txBody>
      </p:sp>
      <p:sp>
        <p:nvSpPr>
          <p:cNvPr id="4" name="Google Shape;148;p20">
            <a:extLst>
              <a:ext uri="{FF2B5EF4-FFF2-40B4-BE49-F238E27FC236}">
                <a16:creationId xmlns:a16="http://schemas.microsoft.com/office/drawing/2014/main" id="{0495CB43-DFFF-4B4E-AEB6-1C0C2469E1F6}"/>
              </a:ext>
            </a:extLst>
          </p:cNvPr>
          <p:cNvSpPr txBox="1"/>
          <p:nvPr/>
        </p:nvSpPr>
        <p:spPr>
          <a:xfrm>
            <a:off x="8991600" y="6581041"/>
            <a:ext cx="3200400" cy="27695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spcFirstLastPara="1" wrap="square" lIns="91425" tIns="45700" rIns="91425" bIns="45700" anchor="b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Audience is technical judges.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347317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2405C1-B814-4BC1-A699-E9CFA8496B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Design/Research Methodology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BB3F08-83F9-4A81-A743-5427009003F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Describe software/hardware technology, tools, techniques, architectures, algorithms, etc. used in the project.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59333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2405C1-B814-4BC1-A699-E9CFA8496B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 and Discussion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BB3F08-83F9-4A81-A743-5427009003F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Describe project results/findings/outcomes supported by charts, diagrams, tables, etc.</a:t>
            </a:r>
          </a:p>
          <a:p>
            <a:r>
              <a:rPr lang="en-US" dirty="0"/>
              <a:t>Discuss the benefits, advantages/disadvantages, significance, etc. of the project, quantitatively or qualitatively.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516868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2405C1-B814-4BC1-A699-E9CFA8496B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Demo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BB3F08-83F9-4A81-A743-5427009003F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Show your project demonstration with video recording.</a:t>
            </a:r>
          </a:p>
          <a:p>
            <a:r>
              <a:rPr lang="en-US" dirty="0"/>
              <a:t>Make sure the project demo shows the project features/functionalities clearly.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91394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2405C1-B814-4BC1-A699-E9CFA8496B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BB3F08-83F9-4A81-A743-5427009003F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Relate the project results back to the problem statement and draw a conclusion.</a:t>
            </a:r>
          </a:p>
          <a:p>
            <a:r>
              <a:rPr lang="en-US" dirty="0"/>
              <a:t>It may also mention the recommendations for future work/research.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888488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C88F82-EDF9-4866-A90C-390657FF1E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Guide: Project Presentation Slides and Video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0F55FB-B3F0-4331-B46A-799940FF1A9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project presentation video should contain both slide presentation about the project details and project demonstration.</a:t>
            </a:r>
          </a:p>
          <a:p>
            <a:r>
              <a:rPr lang="en-US" dirty="0"/>
              <a:t>To record your slide presentation, use any screen recording software. You may also use video recording showing presenter’s face.</a:t>
            </a:r>
          </a:p>
          <a:p>
            <a:r>
              <a:rPr lang="en-US" dirty="0"/>
              <a:t>Use your own voice to present, use of synthesized voice is disallowed.</a:t>
            </a:r>
          </a:p>
          <a:p>
            <a:r>
              <a:rPr lang="en-US" dirty="0"/>
              <a:t>Maximum length of the video is 15 minutes.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916458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DE5149-2BA3-411C-9167-C9D50F0D19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 1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9168C2-E913-4B30-B127-DC06D982FD3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Elevator Pitch (3 mins)</a:t>
            </a:r>
            <a:endParaRPr lang="en-GB" dirty="0"/>
          </a:p>
        </p:txBody>
      </p:sp>
      <p:sp>
        <p:nvSpPr>
          <p:cNvPr id="4" name="Google Shape;148;p20">
            <a:extLst>
              <a:ext uri="{FF2B5EF4-FFF2-40B4-BE49-F238E27FC236}">
                <a16:creationId xmlns:a16="http://schemas.microsoft.com/office/drawing/2014/main" id="{A2796CCF-E661-41FF-8C9E-EEBAC0698FE3}"/>
              </a:ext>
            </a:extLst>
          </p:cNvPr>
          <p:cNvSpPr txBox="1"/>
          <p:nvPr/>
        </p:nvSpPr>
        <p:spPr>
          <a:xfrm>
            <a:off x="8991600" y="6396376"/>
            <a:ext cx="3200400" cy="46162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spcFirstLastPara="1" wrap="square" lIns="91425" tIns="45700" rIns="91425" bIns="45700" anchor="b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Assume audience is non-technical, make it as easy to understand as possible.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474903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4"/>
          <p:cNvSpPr txBox="1"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lang="en-US" sz="3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Guide: Preparing an Elevator Pitch</a:t>
            </a:r>
            <a:endParaRPr dirty="0"/>
          </a:p>
        </p:txBody>
      </p:sp>
      <p:sp>
        <p:nvSpPr>
          <p:cNvPr id="96" name="Google Shape;96;p14"/>
          <p:cNvSpPr txBox="1">
            <a:spLocks noGrp="1"/>
          </p:cNvSpPr>
          <p:nvPr>
            <p:ph type="body" idx="1"/>
          </p:nvPr>
        </p:nvSpPr>
        <p:spPr>
          <a:xfrm>
            <a:off x="838200" y="13557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lang="en-US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I’m sure you are excited to tell the audience about your project.  Many times we try to </a:t>
            </a:r>
            <a:r>
              <a:rPr lang="en-US" sz="16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explain many things </a:t>
            </a:r>
            <a:r>
              <a:rPr lang="en-US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the audience to impress them.  Unfortunately this could backfire. The </a:t>
            </a:r>
            <a:r>
              <a:rPr lang="en-US" sz="16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audience could get confused </a:t>
            </a:r>
            <a:r>
              <a:rPr lang="en-US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and hence do not fully appreciate the great idea that you have.</a:t>
            </a:r>
            <a:endParaRPr dirty="0"/>
          </a:p>
          <a:p>
            <a:pPr marL="228600" marR="0" lvl="0" indent="-127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endParaRPr sz="1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lang="en-US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This template helps you prepare for an </a:t>
            </a:r>
            <a:r>
              <a:rPr lang="en-US" sz="16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elevator pitch </a:t>
            </a:r>
            <a:r>
              <a:rPr lang="en-US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an </a:t>
            </a:r>
            <a:r>
              <a:rPr lang="en-US" sz="16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extremely concise presentation</a:t>
            </a:r>
            <a:r>
              <a:rPr lang="en-US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of an innovator’s idea, pain point, solution, product adoption, and competition </a:t>
            </a:r>
            <a:r>
              <a:rPr lang="en-US" sz="16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delivered to judges/reviewers/potential investors</a:t>
            </a:r>
            <a:r>
              <a:rPr lang="en-US" sz="1600" i="0" u="none" strike="noStrike" cap="none" dirty="0">
                <a:solidFill>
                  <a:schemeClr val="dk1"/>
                </a:solidFill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endParaRPr sz="1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lang="en-US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It helps keep your pitch </a:t>
            </a:r>
            <a:r>
              <a:rPr lang="en-US" sz="16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short and simple</a:t>
            </a:r>
            <a:r>
              <a:rPr lang="en-US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It should last only for a few minutes, or the </a:t>
            </a:r>
            <a:r>
              <a:rPr lang="en-US" sz="16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duration of an elevator ride</a:t>
            </a:r>
            <a:r>
              <a:rPr lang="en-US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endParaRPr sz="1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lang="en-US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It also reminds you to </a:t>
            </a:r>
            <a:r>
              <a:rPr lang="en-US" sz="16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keep focusing on a few key factors </a:t>
            </a:r>
            <a:r>
              <a:rPr lang="en-US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 you progress with your project so that you don’t end up with a solution that is complicated and not useful to the user.</a:t>
            </a:r>
            <a:endParaRPr dirty="0"/>
          </a:p>
        </p:txBody>
      </p:sp>
      <p:grpSp>
        <p:nvGrpSpPr>
          <p:cNvPr id="97" name="Google Shape;97;p14"/>
          <p:cNvGrpSpPr/>
          <p:nvPr/>
        </p:nvGrpSpPr>
        <p:grpSpPr>
          <a:xfrm>
            <a:off x="1144745" y="4806623"/>
            <a:ext cx="2401172" cy="1800879"/>
            <a:chOff x="1143000" y="1295400"/>
            <a:chExt cx="3962400" cy="2971800"/>
          </a:xfrm>
        </p:grpSpPr>
        <p:pic>
          <p:nvPicPr>
            <p:cNvPr id="98" name="Google Shape;98;p14" descr="http://thecuriousdentist.com/wp-content/uploads/2011/02/elevator-pitch.jpg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1143000" y="1295400"/>
              <a:ext cx="3962400" cy="2971800"/>
            </a:xfrm>
            <a:prstGeom prst="rect">
              <a:avLst/>
            </a:prstGeom>
            <a:noFill/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</p:pic>
        <p:grpSp>
          <p:nvGrpSpPr>
            <p:cNvPr id="99" name="Google Shape;99;p14"/>
            <p:cNvGrpSpPr/>
            <p:nvPr/>
          </p:nvGrpSpPr>
          <p:grpSpPr>
            <a:xfrm>
              <a:off x="1295400" y="3352800"/>
              <a:ext cx="790389" cy="798215"/>
              <a:chOff x="-1371600" y="990600"/>
              <a:chExt cx="3657600" cy="3693815"/>
            </a:xfrm>
          </p:grpSpPr>
          <p:sp>
            <p:nvSpPr>
              <p:cNvPr id="100" name="Google Shape;100;p14"/>
              <p:cNvSpPr/>
              <p:nvPr/>
            </p:nvSpPr>
            <p:spPr>
              <a:xfrm>
                <a:off x="-1143000" y="1219200"/>
                <a:ext cx="3200400" cy="3200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pic>
            <p:nvPicPr>
              <p:cNvPr id="101" name="Google Shape;101;p14" descr="Clock Visual Presentation Idea"/>
              <p:cNvPicPr preferRelativeResize="0"/>
              <p:nvPr/>
            </p:nvPicPr>
            <p:blipFill rotWithShape="1">
              <a:blip r:embed="rId4">
                <a:alphaModFix/>
              </a:blip>
              <a:srcRect b="12444"/>
              <a:stretch/>
            </p:blipFill>
            <p:spPr>
              <a:xfrm>
                <a:off x="-1371600" y="990600"/>
                <a:ext cx="3657600" cy="3693815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sp>
        <p:nvSpPr>
          <p:cNvPr id="102" name="Google Shape;102;p14"/>
          <p:cNvSpPr txBox="1"/>
          <p:nvPr/>
        </p:nvSpPr>
        <p:spPr>
          <a:xfrm>
            <a:off x="8991600" y="6396335"/>
            <a:ext cx="3200400" cy="46166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spcFirstLastPara="1" wrap="square" lIns="91425" tIns="45700" rIns="91425" bIns="45700" anchor="b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Do not add more slides. Remember to KISS (keep it short &amp; simple) 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6"/>
          <p:cNvSpPr txBox="1"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lang="en-US"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Problem Statement</a:t>
            </a:r>
            <a:endParaRPr sz="36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16"/>
          <p:cNvSpPr txBox="1">
            <a:spLocks noGrp="1"/>
          </p:cNvSpPr>
          <p:nvPr>
            <p:ph type="body" idx="1"/>
          </p:nvPr>
        </p:nvSpPr>
        <p:spPr>
          <a:xfrm>
            <a:off x="838200" y="13557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Describe ONE user. Give a face to the person – name, age, profession, etc. – so the audience understands the type of user you’re targeting.</a:t>
            </a:r>
            <a:endParaRPr dirty="0"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Describe the problem faced, in a simple way that the audience can empathize with.</a:t>
            </a:r>
            <a:endParaRPr dirty="0"/>
          </a:p>
        </p:txBody>
      </p:sp>
      <p:sp>
        <p:nvSpPr>
          <p:cNvPr id="118" name="Google Shape;118;p16"/>
          <p:cNvSpPr txBox="1"/>
          <p:nvPr/>
        </p:nvSpPr>
        <p:spPr>
          <a:xfrm>
            <a:off x="8991600" y="5657671"/>
            <a:ext cx="3200400" cy="120032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spcFirstLastPara="1" wrap="square" lIns="91425" tIns="45700" rIns="91425" bIns="45700" anchor="b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Go straight to the point and make it easy to understand.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1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Don’t waste time talking about you, your organization, etc.  Remember the elevator ride is short.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7"/>
          <p:cNvSpPr txBox="1"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lang="en-US"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Current Solution and Its Limitation</a:t>
            </a:r>
            <a:endParaRPr sz="36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p17"/>
          <p:cNvSpPr txBox="1">
            <a:spLocks noGrp="1"/>
          </p:cNvSpPr>
          <p:nvPr>
            <p:ph type="body" idx="1"/>
          </p:nvPr>
        </p:nvSpPr>
        <p:spPr>
          <a:xfrm>
            <a:off x="838200" y="13557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Describe the current solution to the problem.</a:t>
            </a:r>
            <a:endParaRPr dirty="0"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Describe the limitation of the current solution.</a:t>
            </a:r>
            <a:endParaRPr dirty="0"/>
          </a:p>
        </p:txBody>
      </p:sp>
      <p:sp>
        <p:nvSpPr>
          <p:cNvPr id="126" name="Google Shape;126;p17"/>
          <p:cNvSpPr txBox="1"/>
          <p:nvPr/>
        </p:nvSpPr>
        <p:spPr>
          <a:xfrm>
            <a:off x="8991600" y="5842337"/>
            <a:ext cx="3200400" cy="1015663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spcFirstLastPara="1" wrap="square" lIns="91425" tIns="45700" rIns="91425" bIns="45700" anchor="b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Slides are not for reading, so don’t use long sentences.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1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Relevant graphics can sometimes convey the message better than words.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8"/>
          <p:cNvSpPr txBox="1"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lang="en-US"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Our Solution and Why It’s Better</a:t>
            </a:r>
            <a:endParaRPr sz="36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p18"/>
          <p:cNvSpPr txBox="1">
            <a:spLocks noGrp="1"/>
          </p:cNvSpPr>
          <p:nvPr>
            <p:ph type="body" idx="1"/>
          </p:nvPr>
        </p:nvSpPr>
        <p:spPr>
          <a:xfrm>
            <a:off x="838200" y="13557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Describe how your solution solves the problem.  </a:t>
            </a:r>
            <a:endParaRPr dirty="0"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Explain why your solution is better than the current solution. What is the game changer?</a:t>
            </a:r>
            <a:endParaRPr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18"/>
          <p:cNvSpPr txBox="1"/>
          <p:nvPr/>
        </p:nvSpPr>
        <p:spPr>
          <a:xfrm>
            <a:off x="8991600" y="6211669"/>
            <a:ext cx="3200400" cy="646331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spcFirstLastPara="1" wrap="square" lIns="91425" tIns="45700" rIns="91425" bIns="45700" anchor="b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Keep your explanation simple.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1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Can your grandmother understand?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9"/>
          <p:cNvSpPr txBox="1"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lang="en-US"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Demo and User Feedback</a:t>
            </a:r>
            <a:endParaRPr sz="36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19"/>
          <p:cNvSpPr txBox="1">
            <a:spLocks noGrp="1"/>
          </p:cNvSpPr>
          <p:nvPr>
            <p:ph type="body" idx="1"/>
          </p:nvPr>
        </p:nvSpPr>
        <p:spPr>
          <a:xfrm>
            <a:off x="838200" y="13557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Show how your solution works.  It could be an actual demo or a video.</a:t>
            </a:r>
            <a:endParaRPr dirty="0"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Let a user try out your solution and describe the finding – both the likes and dislikes.  Remember it’s a prototype and not expected to have all features at one go.</a:t>
            </a:r>
            <a:endParaRPr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19"/>
          <p:cNvSpPr txBox="1"/>
          <p:nvPr/>
        </p:nvSpPr>
        <p:spPr>
          <a:xfrm>
            <a:off x="8991600" y="6027003"/>
            <a:ext cx="3200400" cy="83099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spcFirstLastPara="1" wrap="square" lIns="91425" tIns="45700" rIns="91425" bIns="45700" anchor="b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Will the user accept your idea? 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1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You can test out amongst friends and families.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0"/>
          <p:cNvSpPr txBox="1"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lang="en-US" sz="3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Target Segment and Impact</a:t>
            </a:r>
            <a:endParaRPr sz="3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p20"/>
          <p:cNvSpPr txBox="1">
            <a:spLocks noGrp="1"/>
          </p:cNvSpPr>
          <p:nvPr>
            <p:ph type="body" idx="1"/>
          </p:nvPr>
        </p:nvSpPr>
        <p:spPr>
          <a:xfrm>
            <a:off x="838200" y="13557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Describes the type of users who can benefit from your solution.  How many of them exist?</a:t>
            </a:r>
            <a:endParaRPr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Describe the impact of your solution for this group of people.  Besides solving the problem, does it bring about a positive change?</a:t>
            </a:r>
            <a:endParaRPr sz="2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20"/>
          <p:cNvSpPr txBox="1"/>
          <p:nvPr/>
        </p:nvSpPr>
        <p:spPr>
          <a:xfrm>
            <a:off x="8991600" y="5657671"/>
            <a:ext cx="3200400" cy="120032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spcFirstLastPara="1" wrap="square" lIns="91425" tIns="45700" rIns="91425" bIns="45700" anchor="b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“Solve one person’s problem and you solve the world’s problem.”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1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Once you identify your single user and understand how many of such users exist, you have defined the target market.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766</Words>
  <Application>Microsoft Office PowerPoint</Application>
  <PresentationFormat>Widescreen</PresentationFormat>
  <Paragraphs>75</Paragraphs>
  <Slides>14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&lt;Project Title&gt; &lt;A tagline describing the purpose/vision/solution/significance/etc.&gt;</vt:lpstr>
      <vt:lpstr>Guide: Project Presentation Slides and Video</vt:lpstr>
      <vt:lpstr>Part 1</vt:lpstr>
      <vt:lpstr>Guide: Preparing an Elevator Pitch</vt:lpstr>
      <vt:lpstr>Problem Statement</vt:lpstr>
      <vt:lpstr>Current Solution and Its Limitation</vt:lpstr>
      <vt:lpstr>Our Solution and Why It’s Better</vt:lpstr>
      <vt:lpstr>Demo and User Feedback</vt:lpstr>
      <vt:lpstr>Target Segment and Impact</vt:lpstr>
      <vt:lpstr>Part 2</vt:lpstr>
      <vt:lpstr>Design/Research Methodology</vt:lpstr>
      <vt:lpstr>Results and Discussion</vt:lpstr>
      <vt:lpstr>Project Demo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&lt;Project Title&gt; A tagline describing the purpose/vision/solution/significance/etc.</dc:title>
  <cp:lastModifiedBy>Kah Hoe Koay</cp:lastModifiedBy>
  <cp:revision>7</cp:revision>
  <dcterms:modified xsi:type="dcterms:W3CDTF">2022-03-02T01:04:43Z</dcterms:modified>
</cp:coreProperties>
</file>